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wav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</p:sldMasterIdLst>
  <p:notesMasterIdLst>
    <p:notesMasterId r:id="rId20"/>
  </p:notesMasterIdLst>
  <p:sldIdLst>
    <p:sldId id="279" r:id="rId2"/>
    <p:sldId id="261" r:id="rId3"/>
    <p:sldId id="262" r:id="rId4"/>
    <p:sldId id="260" r:id="rId5"/>
    <p:sldId id="282" r:id="rId6"/>
    <p:sldId id="267" r:id="rId7"/>
    <p:sldId id="263" r:id="rId8"/>
    <p:sldId id="281" r:id="rId9"/>
    <p:sldId id="264" r:id="rId10"/>
    <p:sldId id="278" r:id="rId11"/>
    <p:sldId id="270" r:id="rId12"/>
    <p:sldId id="256" r:id="rId13"/>
    <p:sldId id="274" r:id="rId14"/>
    <p:sldId id="266" r:id="rId15"/>
    <p:sldId id="271" r:id="rId16"/>
    <p:sldId id="272" r:id="rId17"/>
    <p:sldId id="273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B2B"/>
    <a:srgbClr val="070BAF"/>
    <a:srgbClr val="BEC4C8"/>
    <a:srgbClr val="00FFFF"/>
    <a:srgbClr val="C2FF85"/>
    <a:srgbClr val="FABCFC"/>
    <a:srgbClr val="F4DDFF"/>
    <a:srgbClr val="C1FFC1"/>
    <a:srgbClr val="CCE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t>17-Nov-15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9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</a:t>
            </a:r>
            <a:r>
              <a:rPr lang="bn-IN" baseline="0" dirty="0" smtClean="0"/>
              <a:t>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প্রদত্ত চিত্র দ্বারা মধকের</a:t>
            </a:r>
            <a:r>
              <a:rPr lang="bn-IN" baseline="0" dirty="0" smtClean="0"/>
              <a:t> ধারনা ব্যাখ্যা করার অনুকুল পরিবেশ সৃশটি করা যেতে পারে।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চিত্র দ্বারা মধকের</a:t>
            </a:r>
            <a:r>
              <a:rPr lang="bn-IN" baseline="0" dirty="0" smtClean="0"/>
              <a:t> ধারনা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 দ্বারা মধকের</a:t>
            </a:r>
            <a:r>
              <a:rPr lang="bn-IN" baseline="0" dirty="0" smtClean="0"/>
              <a:t> সূত্র ব্যাখ্যা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২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বেলুন দ্বারা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 দ্বারা প্রচুরকের</a:t>
            </a:r>
            <a:r>
              <a:rPr lang="bn-IN" baseline="0" dirty="0" smtClean="0"/>
              <a:t> ধারনা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8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</a:t>
            </a:r>
            <a:r>
              <a:rPr lang="bn-IN" baseline="0" dirty="0" smtClean="0"/>
              <a:t> ব্যাবহার করে সমস্যাটি সমাধানে সহায়াতা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17-Nov-15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3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847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50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91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04801" y="304800"/>
            <a:ext cx="8458200" cy="61722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09600" y="609600"/>
            <a:ext cx="7848600" cy="5638800"/>
          </a:xfrm>
          <a:prstGeom prst="frame">
            <a:avLst>
              <a:gd name="adj1" fmla="val 627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4" y="3706378"/>
            <a:ext cx="1306840" cy="164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3627558"/>
            <a:ext cx="1336910" cy="1684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2765" y="3852554"/>
            <a:ext cx="379703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bn-BD" sz="103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3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8908" y="1516084"/>
            <a:ext cx="4399745" cy="221566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685800"/>
            <a:r>
              <a:rPr lang="bn-BD" u="sng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97" y="1525647"/>
            <a:ext cx="1366424" cy="1994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57" y="1540086"/>
            <a:ext cx="1269843" cy="18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9" y="4129"/>
            <a:ext cx="455851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91" y="0"/>
            <a:ext cx="4597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37899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38802 -0.007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046" y="57912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(৮+১০)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33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7200" y="2895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984" y="381000"/>
            <a:ext cx="7081225" cy="1107996"/>
          </a:xfrm>
          <a:prstGeom prst="rect">
            <a:avLst/>
          </a:prstGeom>
          <a:solidFill>
            <a:srgbClr val="00FF99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135" y="222510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833" y="222510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339" y="2225100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1300" y="2225100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564" y="2225100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480" y="2753380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5787" y="2225100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8648" y="2225100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8725" y="2753380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6985" y="275338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8247" y="2230160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172" y="222510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46" y="222510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392" y="2225100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4854" y="2225100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/>
          <a:stretch/>
        </p:blipFill>
        <p:spPr bwMode="auto">
          <a:xfrm>
            <a:off x="576793" y="492546"/>
            <a:ext cx="7918938" cy="507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Oval 32"/>
          <p:cNvSpPr/>
          <p:nvPr/>
        </p:nvSpPr>
        <p:spPr>
          <a:xfrm>
            <a:off x="2286000" y="2168946"/>
            <a:ext cx="1295400" cy="13716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200" y="244279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5739825"/>
            <a:ext cx="8001000" cy="584775"/>
          </a:xfrm>
          <a:prstGeom prst="rect">
            <a:avLst/>
          </a:prstGeom>
          <a:solidFill>
            <a:srgbClr val="FABC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4217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5" grpId="0"/>
      <p:bldP spid="5" grpId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65780"/>
            <a:ext cx="5867400" cy="1081980"/>
          </a:xfrm>
          <a:prstGeom prst="flowChartTerminator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rgbClr val="00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bn-IN" sz="44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6275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 বিন্যস্ত 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0">
              <a:srgbClr val="BFEBFA"/>
            </a:gs>
            <a:gs pos="86000">
              <a:srgbClr val="FFFFFF"/>
            </a:gs>
            <a:gs pos="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9522"/>
            <a:ext cx="4114800" cy="1104245"/>
          </a:xfrm>
          <a:prstGeom prst="cub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7119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910" y="79891"/>
            <a:ext cx="4453890" cy="1104245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352800"/>
            <a:ext cx="7890510" cy="304698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6536"/>
            <a:ext cx="3733800" cy="18638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400" y="1336536"/>
            <a:ext cx="3810000" cy="18638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1" y="0"/>
            <a:ext cx="9144000" cy="6857999"/>
          </a:xfrm>
          <a:prstGeom prst="bevel">
            <a:avLst>
              <a:gd name="adj" fmla="val 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6" y="381000"/>
            <a:ext cx="8408587" cy="60960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683513" y="3021290"/>
            <a:ext cx="1152831" cy="1183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8625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8625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760629" y="3012741"/>
            <a:ext cx="1152831" cy="1183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8625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8625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018761" y="3022378"/>
            <a:ext cx="1152831" cy="1183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8625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8625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5877" y="1461354"/>
            <a:ext cx="4524681" cy="1685077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1035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1035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457342" y="3021290"/>
            <a:ext cx="1152831" cy="1183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bn-BD" sz="8625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8625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97" y="4037255"/>
            <a:ext cx="2057405" cy="16367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86" y="4027618"/>
            <a:ext cx="2057405" cy="1636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9" y="4656860"/>
            <a:ext cx="877132" cy="6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4114800" cy="5816977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নামঃ মোঃ গোলাম দোস্তগীর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সহকারী শিক্ষক_গণিত 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চাপোড় পার্ব্বতীপুর আদর্শ বালিকা 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রাণীশংকৈল, ঠাকুরগাঁও ।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মোঃ ০ ১ ৭ ১ ৭ ৫ ২ ৬ ৯ ৩ ৭ 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 dostagirg@yahoo.com</a:t>
            </a:r>
            <a:endParaRPr lang="bn-BD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3810000" cy="58169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4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IN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মধ্যক ও প্রচুক</a:t>
            </a:r>
          </a:p>
          <a:p>
            <a:pPr algn="ctr"/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মিনি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17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11</a:t>
            </a:r>
            <a:r>
              <a:rPr lang="bn-BD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39504"/>
            <a:ext cx="1508760" cy="1676400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29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571998" y="1060371"/>
            <a:ext cx="1" cy="229242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470" y="1371600"/>
            <a:ext cx="36576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81" y="352485"/>
            <a:ext cx="7945555" cy="707886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81000"/>
            <a:ext cx="7848600" cy="513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2590800"/>
            <a:ext cx="6629400" cy="17526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8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8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ধ্য</a:t>
            </a:r>
            <a:r>
              <a:rPr lang="bn-BD" sz="8800" b="1" u="sng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8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u="sng" dirty="0" smtClean="0">
                <a:solidFill>
                  <a:srgbClr val="070BA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8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8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</a:t>
            </a:r>
            <a:r>
              <a:rPr lang="bn-BD" sz="8800" b="1" u="sng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8800" b="1" u="sng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8800" b="1" u="sng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7010400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4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78486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32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পারবে।</a:t>
            </a:r>
            <a:endParaRPr lang="bn-IN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 বিন্যস্ত করে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প্রচুরক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9894" y="685800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90000"/>
                <a:satMod val="92000"/>
                <a:lumMod val="120000"/>
              </a:schemeClr>
            </a:gs>
            <a:gs pos="52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9800" y="457200"/>
            <a:ext cx="5562600" cy="9906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 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86000"/>
            <a:ext cx="533400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মধ্যক কাকে বলে ?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733800"/>
            <a:ext cx="11430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399" y="4913700"/>
            <a:ext cx="7696201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 rotWithShape="1">
                <a:blip r:embed="rId3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1973</TotalTime>
  <Words>674</Words>
  <Application>Microsoft Office PowerPoint</Application>
  <PresentationFormat>On-screen Show (4:3)</PresentationFormat>
  <Paragraphs>252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Nikosh</vt:lpstr>
      <vt:lpstr>NikoshBAN</vt:lpstr>
      <vt:lpstr>Symbol</vt:lpstr>
      <vt:lpstr>Times New Roman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BiploB</cp:lastModifiedBy>
  <cp:revision>203</cp:revision>
  <dcterms:created xsi:type="dcterms:W3CDTF">2006-08-16T00:00:00Z</dcterms:created>
  <dcterms:modified xsi:type="dcterms:W3CDTF">2015-11-17T10:09:08Z</dcterms:modified>
</cp:coreProperties>
</file>